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95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5" r:id="rId31"/>
    <p:sldId id="286" r:id="rId32"/>
    <p:sldId id="291" r:id="rId33"/>
    <p:sldId id="287" r:id="rId34"/>
    <p:sldId id="288" r:id="rId35"/>
    <p:sldId id="289" r:id="rId36"/>
    <p:sldId id="290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941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957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38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01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471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4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105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9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63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86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854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6895F-60CD-4F4F-8BFF-6F06A0B5843E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EBC88-DE1C-456D-B9FA-7D5839761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744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01636" y="1820487"/>
            <a:ext cx="6201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Monday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950283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43188" y="2028309"/>
            <a:ext cx="87033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u="sng" dirty="0" smtClean="0"/>
              <a:t>LO: To investigate the structure of a story</a:t>
            </a:r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995180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95" y="0"/>
            <a:ext cx="6858000" cy="68008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85693" y="1579464"/>
            <a:ext cx="5006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https://www.youtube.com/watch?v=B_TfA7pOoS4 </a:t>
            </a:r>
          </a:p>
        </p:txBody>
      </p:sp>
      <p:sp>
        <p:nvSpPr>
          <p:cNvPr id="4" name="Rectangle 3"/>
          <p:cNvSpPr/>
          <p:nvPr/>
        </p:nvSpPr>
        <p:spPr>
          <a:xfrm>
            <a:off x="7331242" y="372849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While you listen complete </a:t>
            </a:r>
          </a:p>
          <a:p>
            <a:r>
              <a:rPr lang="en-GB" dirty="0"/>
              <a:t>the Puzzles and Patterns sheet. </a:t>
            </a:r>
          </a:p>
        </p:txBody>
      </p:sp>
    </p:spTree>
    <p:extLst>
      <p:ext uri="{BB962C8B-B14F-4D97-AF65-F5344CB8AC3E}">
        <p14:creationId xmlns:p14="http://schemas.microsoft.com/office/powerpoint/2010/main" val="3562064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16942"/>
          <a:stretch/>
        </p:blipFill>
        <p:spPr>
          <a:xfrm>
            <a:off x="2147887" y="347663"/>
            <a:ext cx="7896225" cy="49309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7887" y="5278583"/>
            <a:ext cx="802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Fill in this sheet with what you like, don’t like, what confuses you and what patterns you notice from the story.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4925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119" y="-197860"/>
            <a:ext cx="7334250" cy="741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833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82045" y="1837112"/>
            <a:ext cx="39651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Tuesday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296499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775" y="242887"/>
            <a:ext cx="7410450" cy="637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718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439" y="0"/>
            <a:ext cx="51139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421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07957" y="1914436"/>
            <a:ext cx="930442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Please research </a:t>
            </a:r>
            <a:r>
              <a:rPr lang="en-GB" sz="3200" dirty="0" smtClean="0"/>
              <a:t>what an adverbial phrase is. </a:t>
            </a:r>
          </a:p>
          <a:p>
            <a:endParaRPr lang="en-GB" sz="3200" dirty="0"/>
          </a:p>
          <a:p>
            <a:r>
              <a:rPr lang="en-GB" sz="3200" dirty="0" smtClean="0"/>
              <a:t>Go </a:t>
            </a:r>
            <a:r>
              <a:rPr lang="en-GB" sz="3200" dirty="0"/>
              <a:t>through the text on the previous slide and find as many adverbial phrases as you can.</a:t>
            </a:r>
          </a:p>
          <a:p>
            <a:endParaRPr lang="en-GB" sz="3200" dirty="0"/>
          </a:p>
          <a:p>
            <a:r>
              <a:rPr lang="en-GB" sz="3200" dirty="0"/>
              <a:t>Can you sort them into the three types of adverbial phrase?</a:t>
            </a:r>
          </a:p>
        </p:txBody>
      </p:sp>
    </p:spTree>
    <p:extLst>
      <p:ext uri="{BB962C8B-B14F-4D97-AF65-F5344CB8AC3E}">
        <p14:creationId xmlns:p14="http://schemas.microsoft.com/office/powerpoint/2010/main" val="3464821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5133" y="133003"/>
            <a:ext cx="6702091" cy="6406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33651" y="2527069"/>
            <a:ext cx="6242858" cy="39152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91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Can you describe a journey you make around the school using prepositions?</a:t>
            </a:r>
          </a:p>
        </p:txBody>
      </p:sp>
    </p:spTree>
    <p:extLst>
      <p:ext uri="{BB962C8B-B14F-4D97-AF65-F5344CB8AC3E}">
        <p14:creationId xmlns:p14="http://schemas.microsoft.com/office/powerpoint/2010/main" val="2594300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350" y="157162"/>
            <a:ext cx="73533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806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7412" y="47625"/>
            <a:ext cx="7877175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332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1741" y="399011"/>
            <a:ext cx="6661022" cy="62215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7767" y="1911927"/>
            <a:ext cx="3607724" cy="11471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845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751892"/>
            <a:ext cx="6096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100" dirty="0">
                <a:solidFill>
                  <a:srgbClr val="0000FF"/>
                </a:solidFill>
                <a:latin typeface="Comic Sans MS" panose="030F0702030302020204" pitchFamily="66" charset="0"/>
              </a:rPr>
              <a:t>What is the effect of this type of sentence?</a:t>
            </a:r>
          </a:p>
        </p:txBody>
      </p:sp>
    </p:spTree>
    <p:extLst>
      <p:ext uri="{BB962C8B-B14F-4D97-AF65-F5344CB8AC3E}">
        <p14:creationId xmlns:p14="http://schemas.microsoft.com/office/powerpoint/2010/main" val="188034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93324" y="1886989"/>
            <a:ext cx="704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Wednesday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5180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551837"/>
            <a:ext cx="82456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u="sng" dirty="0">
                <a:solidFill>
                  <a:srgbClr val="0000FF"/>
                </a:solidFill>
                <a:latin typeface="Comic Sans MS" panose="030F0702030302020204" pitchFamily="66" charset="0"/>
              </a:rPr>
              <a:t>LO: To be able to use quality similes and metaphors</a:t>
            </a:r>
          </a:p>
        </p:txBody>
      </p:sp>
    </p:spTree>
    <p:extLst>
      <p:ext uri="{BB962C8B-B14F-4D97-AF65-F5344CB8AC3E}">
        <p14:creationId xmlns:p14="http://schemas.microsoft.com/office/powerpoint/2010/main" val="15933233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837" y="257175"/>
            <a:ext cx="7172325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4216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52804" y="2281807"/>
            <a:ext cx="50063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https://www.youtube.com/watch?v=B_TfA7pOoS4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89220" y="970055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Listen to the story read by carol Ann Duffy twice. </a:t>
            </a:r>
          </a:p>
          <a:p>
            <a:endParaRPr lang="en-GB" sz="3600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How many similes and metaphors can you hear?</a:t>
            </a:r>
          </a:p>
          <a:p>
            <a:r>
              <a:rPr lang="en-GB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Write a list .</a:t>
            </a:r>
          </a:p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Support - listen carefully and finish the similes on the sheet.</a:t>
            </a:r>
          </a:p>
        </p:txBody>
      </p:sp>
    </p:spTree>
    <p:extLst>
      <p:ext uri="{BB962C8B-B14F-4D97-AF65-F5344CB8AC3E}">
        <p14:creationId xmlns:p14="http://schemas.microsoft.com/office/powerpoint/2010/main" val="36562607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Which simile/metaphor is your favourite? Why do you like it? </a:t>
            </a:r>
          </a:p>
        </p:txBody>
      </p:sp>
    </p:spTree>
    <p:extLst>
      <p:ext uri="{BB962C8B-B14F-4D97-AF65-F5344CB8AC3E}">
        <p14:creationId xmlns:p14="http://schemas.microsoft.com/office/powerpoint/2010/main" val="423665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964" y="156558"/>
            <a:ext cx="8057900" cy="670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527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787" y="452437"/>
            <a:ext cx="72104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08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8135" y="243890"/>
            <a:ext cx="7104787" cy="644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8055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901" y="134854"/>
            <a:ext cx="6999562" cy="672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411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862" y="452437"/>
            <a:ext cx="753427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545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387" y="0"/>
            <a:ext cx="5741320" cy="639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28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09702" y="1720735"/>
            <a:ext cx="73235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/>
              <a:t>Thursday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99362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3150" y="666750"/>
            <a:ext cx="750570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602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730" y="0"/>
            <a:ext cx="6070948" cy="633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883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0282" y="306806"/>
            <a:ext cx="6372476" cy="613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0910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4354" b="10116"/>
          <a:stretch/>
        </p:blipFill>
        <p:spPr>
          <a:xfrm>
            <a:off x="2403987" y="842648"/>
            <a:ext cx="6607593" cy="462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0414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260" y="0"/>
            <a:ext cx="5355275" cy="673768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05621" y="3328472"/>
            <a:ext cx="496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Use the following three slides to guide your writing</a:t>
            </a:r>
          </a:p>
        </p:txBody>
      </p:sp>
    </p:spTree>
    <p:extLst>
      <p:ext uri="{BB962C8B-B14F-4D97-AF65-F5344CB8AC3E}">
        <p14:creationId xmlns:p14="http://schemas.microsoft.com/office/powerpoint/2010/main" val="20249488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95" y="222083"/>
            <a:ext cx="6805432" cy="63070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8227" y="2404060"/>
            <a:ext cx="5286375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4695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02442" cy="68731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251" y="2400299"/>
            <a:ext cx="3028950" cy="218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765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8038011" cy="3962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4372" y="3962399"/>
            <a:ext cx="6261990" cy="264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788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7309" y="2460567"/>
            <a:ext cx="45054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/>
              <a:t>Friday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9415231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0" y="2905780"/>
            <a:ext cx="6096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100" u="sng" dirty="0">
                <a:solidFill>
                  <a:srgbClr val="0000FF"/>
                </a:solidFill>
                <a:latin typeface="Comic Sans MS" panose="030F0702030302020204" pitchFamily="66" charset="0"/>
              </a:rPr>
              <a:t>LO: To edit and improve my writing</a:t>
            </a:r>
          </a:p>
        </p:txBody>
      </p:sp>
    </p:spTree>
    <p:extLst>
      <p:ext uri="{BB962C8B-B14F-4D97-AF65-F5344CB8AC3E}">
        <p14:creationId xmlns:p14="http://schemas.microsoft.com/office/powerpoint/2010/main" val="820773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191</Words>
  <Application>Microsoft Office PowerPoint</Application>
  <PresentationFormat>Widescreen</PresentationFormat>
  <Paragraphs>27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Shottermill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Birmingham</dc:creator>
  <cp:lastModifiedBy>J Madden</cp:lastModifiedBy>
  <cp:revision>9</cp:revision>
  <dcterms:created xsi:type="dcterms:W3CDTF">2020-06-01T09:41:54Z</dcterms:created>
  <dcterms:modified xsi:type="dcterms:W3CDTF">2020-06-03T15:12:54Z</dcterms:modified>
</cp:coreProperties>
</file>