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3" r:id="rId2"/>
    <p:sldId id="274" r:id="rId3"/>
    <p:sldId id="256" r:id="rId4"/>
    <p:sldId id="272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3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510CC-F106-4786-AA5C-D83A4CCE95AF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EC049-0CF4-4966-9F19-DE277C1D8C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641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46BC7-FC1C-4D31-AF8B-F4BAA37ACDD2}" type="datetime1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2211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7DDC0-21E6-48C5-AA1D-E9A83879715E}" type="datetime1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522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EE291-642B-4B7C-B6E6-DEBBEE1DD599}" type="datetime1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0662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6EDA8-0329-45A6-8EB4-1F9064FA3B06}" type="datetime1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674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0BD-336D-42E2-B84C-FACB893122A5}" type="datetime1">
              <a:rPr lang="en-GB" smtClean="0"/>
              <a:t>07/05/2020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5826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38122-2BF7-46FC-9F11-C227A2774247}" type="datetime1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9397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E28E6-FFC5-4653-B118-22E12C25469F}" type="datetime1">
              <a:rPr lang="en-GB" smtClean="0"/>
              <a:t>07/05/2020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882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B6B36-9C1F-458C-ADDF-57F89A427246}" type="datetime1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877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76775-E2AA-42DA-8F4F-0B04537B12CC}" type="datetime1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9694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FD00F-127F-47F0-8F6A-F36E73757E21}" type="datetime1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3443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4225E-06C9-4A2F-AE64-B50DAC216E9B}" type="datetime1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©ELSA Support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3024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299B9-0F0F-4A1B-80B0-7EFDD1D6F85C}" type="datetime1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©ELSA Support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36DDE-A1CC-41D1-B80D-1E04B896A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07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elsa-support.co.uk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elsa-support.co.uk/downloads/bee-lindas-mindfulness-workbook-item-180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elsa-support.co.uk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73B8D4-FD94-46E8-B698-43D0B05F9D34}"/>
              </a:ext>
            </a:extLst>
          </p:cNvPr>
          <p:cNvSpPr/>
          <p:nvPr/>
        </p:nvSpPr>
        <p:spPr>
          <a:xfrm>
            <a:off x="614608" y="747261"/>
            <a:ext cx="7957123" cy="5363478"/>
          </a:xfrm>
          <a:prstGeom prst="roundRect">
            <a:avLst>
              <a:gd name="adj" fmla="val 3680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E8BBF1-8917-453B-8A6D-D6198C8FFE97}"/>
              </a:ext>
            </a:extLst>
          </p:cNvPr>
          <p:cNvSpPr/>
          <p:nvPr/>
        </p:nvSpPr>
        <p:spPr>
          <a:xfrm>
            <a:off x="1089905" y="1390984"/>
            <a:ext cx="6981021" cy="2762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292" dirty="0"/>
          </a:p>
          <a:p>
            <a:pPr algn="ctr"/>
            <a:r>
              <a:rPr lang="en-US" sz="1292" dirty="0"/>
              <a:t>This resource is </a:t>
            </a:r>
            <a:r>
              <a:rPr lang="en-US" sz="1292" b="1" dirty="0"/>
              <a:t>copyright ©ELSA Support</a:t>
            </a:r>
          </a:p>
          <a:p>
            <a:endParaRPr lang="en-US" sz="1292" dirty="0"/>
          </a:p>
          <a:p>
            <a:pPr fontAlgn="base"/>
            <a:r>
              <a:rPr lang="en-US" sz="1292" dirty="0"/>
              <a:t>All free products on this site are subject to a </a:t>
            </a:r>
            <a:r>
              <a:rPr lang="en-US" sz="1292" b="1" dirty="0"/>
              <a:t>Creative Commons copyright </a:t>
            </a:r>
            <a:r>
              <a:rPr lang="en-US" sz="1292" b="1" dirty="0" err="1"/>
              <a:t>licence</a:t>
            </a:r>
            <a:r>
              <a:rPr lang="en-US" sz="1292" dirty="0"/>
              <a:t>. You are free to copy, distribute, display, and perform the work under the following conditions:</a:t>
            </a:r>
          </a:p>
          <a:p>
            <a:pPr fontAlgn="base"/>
            <a:endParaRPr lang="en-US" sz="1292" dirty="0"/>
          </a:p>
          <a:p>
            <a:pPr fontAlgn="base"/>
            <a:r>
              <a:rPr lang="en-US" sz="1292" dirty="0"/>
              <a:t>Attribution: You must give the original author credit </a:t>
            </a:r>
            <a:r>
              <a:rPr lang="en-US" sz="1292" b="1" dirty="0"/>
              <a:t>(That is ©ELSA Support)</a:t>
            </a:r>
          </a:p>
          <a:p>
            <a:pPr fontAlgn="base"/>
            <a:r>
              <a:rPr lang="en-US" sz="1292" dirty="0"/>
              <a:t>Non-Commercial: You may </a:t>
            </a:r>
            <a:r>
              <a:rPr lang="en-US" sz="1292" b="1" dirty="0"/>
              <a:t>not</a:t>
            </a:r>
            <a:r>
              <a:rPr lang="en-US" sz="1292" dirty="0"/>
              <a:t> use this work for commercial purposes </a:t>
            </a:r>
            <a:r>
              <a:rPr lang="en-US" sz="1292" b="1" dirty="0"/>
              <a:t>(You cannot sell this work or use it for financial gain)</a:t>
            </a:r>
          </a:p>
          <a:p>
            <a:pPr fontAlgn="base"/>
            <a:r>
              <a:rPr lang="en-US" sz="1292" dirty="0"/>
              <a:t>No Derivative Works: You may </a:t>
            </a:r>
            <a:r>
              <a:rPr lang="en-US" sz="1292" b="1" dirty="0"/>
              <a:t>not</a:t>
            </a:r>
            <a:r>
              <a:rPr lang="en-US" sz="1292" dirty="0"/>
              <a:t> alter, transform, or build upon this work </a:t>
            </a:r>
            <a:r>
              <a:rPr lang="en-US" sz="1292" b="1" dirty="0"/>
              <a:t>(You must not change our work in anyway)</a:t>
            </a:r>
          </a:p>
          <a:p>
            <a:endParaRPr lang="en-US" sz="1292" dirty="0"/>
          </a:p>
          <a:p>
            <a:pPr algn="ctr"/>
            <a:r>
              <a:rPr lang="en-US" sz="1846" b="1" dirty="0">
                <a:solidFill>
                  <a:schemeClr val="accent2"/>
                </a:solidFill>
              </a:rPr>
              <a:t>Thank you for abiding by copyright law.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F03CED-4C85-4F71-A73E-7EE4BE19D92C}"/>
              </a:ext>
            </a:extLst>
          </p:cNvPr>
          <p:cNvSpPr txBox="1"/>
          <p:nvPr/>
        </p:nvSpPr>
        <p:spPr>
          <a:xfrm>
            <a:off x="3544374" y="794503"/>
            <a:ext cx="205525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b="1" u="sng" dirty="0">
                <a:solidFill>
                  <a:schemeClr val="accent2"/>
                </a:solidFill>
                <a:latin typeface="Arial Narrow" panose="020B0606020202030204" pitchFamily="34" charset="0"/>
              </a:rPr>
              <a:t>TERMS OF USE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/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dirty="0">
                <a:hlinkClick r:id="rId2"/>
              </a:rPr>
              <a:t>www.elsa-support.co.uk</a:t>
            </a:r>
            <a:endParaRPr lang="en-GB" sz="1662" dirty="0"/>
          </a:p>
          <a:p>
            <a:endParaRPr lang="en-GB" sz="1662" dirty="0">
              <a:latin typeface="Coiny Regular" panose="0200090306050006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E6DF80-81CF-49F6-8B81-6B512515A22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20387" y="4933373"/>
            <a:ext cx="1009005" cy="11079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0C1CEF-070A-48A8-A772-6E24A384031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17395">
            <a:off x="649629" y="4933373"/>
            <a:ext cx="1009005" cy="1107986"/>
          </a:xfrm>
          <a:prstGeom prst="rect">
            <a:avLst/>
          </a:prstGeom>
        </p:spPr>
      </p:pic>
      <p:pic>
        <p:nvPicPr>
          <p:cNvPr id="8" name="Picture 7" descr="ELSA Support">
            <a:extLst>
              <a:ext uri="{FF2B5EF4-FFF2-40B4-BE49-F238E27FC236}">
                <a16:creationId xmlns:a16="http://schemas.microsoft.com/office/drawing/2014/main" id="{68AB699F-FD12-4606-8AB7-6ACF5497E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28" y="4123937"/>
            <a:ext cx="1185281" cy="66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C2A5B0-7C9A-49BE-A60E-696BADB9980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569212" y="474436"/>
            <a:ext cx="756244" cy="8167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F9EA7A7-1E50-4BE6-8623-6DB3F851369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20164" y="475335"/>
            <a:ext cx="756244" cy="81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73B8D4-FD94-46E8-B698-43D0B05F9D34}"/>
              </a:ext>
            </a:extLst>
          </p:cNvPr>
          <p:cNvSpPr/>
          <p:nvPr/>
        </p:nvSpPr>
        <p:spPr>
          <a:xfrm>
            <a:off x="614608" y="747261"/>
            <a:ext cx="7957123" cy="5363478"/>
          </a:xfrm>
          <a:prstGeom prst="roundRect">
            <a:avLst>
              <a:gd name="adj" fmla="val 3680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E8BBF1-8917-453B-8A6D-D6198C8FFE97}"/>
              </a:ext>
            </a:extLst>
          </p:cNvPr>
          <p:cNvSpPr/>
          <p:nvPr/>
        </p:nvSpPr>
        <p:spPr>
          <a:xfrm>
            <a:off x="657402" y="1345504"/>
            <a:ext cx="7867322" cy="774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77" dirty="0">
                <a:latin typeface="Arial Narrow" panose="020B0606020202030204" pitchFamily="34" charset="0"/>
              </a:rPr>
              <a:t>Please click the image to take you to this related and relevant resource:</a:t>
            </a:r>
          </a:p>
          <a:p>
            <a:pPr algn="ctr"/>
            <a:endParaRPr lang="en-US" sz="1477" dirty="0">
              <a:latin typeface="Arial Narrow" panose="020B0606020202030204" pitchFamily="34" charset="0"/>
            </a:endParaRPr>
          </a:p>
          <a:p>
            <a:endParaRPr lang="en-US" sz="1477" dirty="0">
              <a:latin typeface="Arial Narrow" panose="020B0606020202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AAB1821-4F5F-4D43-9A79-8FC9A93595A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15720" y="4947664"/>
            <a:ext cx="1009005" cy="11079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D5C6F23-A197-420A-990B-1BDE4364771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8338" y="4947664"/>
            <a:ext cx="1009005" cy="110798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9BF90E4-4D82-4A47-B3DE-13CBE8BE3625}"/>
              </a:ext>
            </a:extLst>
          </p:cNvPr>
          <p:cNvSpPr/>
          <p:nvPr/>
        </p:nvSpPr>
        <p:spPr>
          <a:xfrm>
            <a:off x="638337" y="870294"/>
            <a:ext cx="7867322" cy="774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77" dirty="0">
                <a:latin typeface="Arial Narrow" panose="020B0606020202030204" pitchFamily="34" charset="0"/>
              </a:rPr>
              <a:t>Other resources you will LOVE!</a:t>
            </a:r>
          </a:p>
          <a:p>
            <a:pPr algn="ctr"/>
            <a:endParaRPr lang="en-US" sz="1477" dirty="0">
              <a:latin typeface="Arial Narrow" panose="020B0606020202030204" pitchFamily="34" charset="0"/>
            </a:endParaRPr>
          </a:p>
          <a:p>
            <a:endParaRPr lang="en-US" sz="1477" dirty="0">
              <a:latin typeface="Arial Narrow" panose="020B060602020203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DA9FD58-5880-42F3-84B8-E06E1C51967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32452" y="433122"/>
            <a:ext cx="756244" cy="81679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2A9B7DE-7647-45CF-AD40-E454968D2E2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655305" y="433122"/>
            <a:ext cx="756244" cy="81679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7A7A6F5-763A-4000-9AAB-17E1BA11E318}"/>
              </a:ext>
            </a:extLst>
          </p:cNvPr>
          <p:cNvSpPr txBox="1"/>
          <p:nvPr/>
        </p:nvSpPr>
        <p:spPr>
          <a:xfrm>
            <a:off x="3387370" y="5632605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dirty="0">
                <a:hlinkClick r:id="rId4"/>
              </a:rPr>
              <a:t>www.elsa-support.co.uk</a:t>
            </a:r>
            <a:endParaRPr lang="en-GB" sz="1662" dirty="0"/>
          </a:p>
          <a:p>
            <a:endParaRPr lang="en-GB" sz="1662" dirty="0">
              <a:latin typeface="Coiny Regular" panose="02000903060500060000" pitchFamily="2" charset="0"/>
            </a:endParaRPr>
          </a:p>
        </p:txBody>
      </p:sp>
      <p:pic>
        <p:nvPicPr>
          <p:cNvPr id="16" name="Picture 15" descr="ELSA Support">
            <a:extLst>
              <a:ext uri="{FF2B5EF4-FFF2-40B4-BE49-F238E27FC236}">
                <a16:creationId xmlns:a16="http://schemas.microsoft.com/office/drawing/2014/main" id="{22F12475-2C18-4999-BA2D-EA36AB8D8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360" y="4970612"/>
            <a:ext cx="1185281" cy="66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hlinkClick r:id="rId6"/>
            <a:extLst>
              <a:ext uri="{FF2B5EF4-FFF2-40B4-BE49-F238E27FC236}">
                <a16:creationId xmlns:a16="http://schemas.microsoft.com/office/drawing/2014/main" id="{3D159489-5B24-4F8C-97A8-F4232098D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997" y="1990443"/>
            <a:ext cx="3764132" cy="2823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347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0796A9B-39DE-41C7-907B-CDDFC201D09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407" y="1699164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429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19994D0-AFC7-4136-AF70-E3AEF4DD15C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92935">
            <a:off x="170121" y="3123002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14680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0A8FF1-4BDD-4035-9189-14B3D1E1C2C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40716">
            <a:off x="1284963" y="1978665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3021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4C28A55-1629-459C-903D-65F7636DD85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46381">
            <a:off x="2582528" y="3483192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63849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E7101D9-8732-4C5A-9138-71DA31A7480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76294">
            <a:off x="4235874" y="5445260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53756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5B023C7-F0BD-4BCD-A335-8AAE7AC2D09F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166">
            <a:off x="7768110" y="4845813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6222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8472FCB-4888-4549-BAB5-24A1E2DD3A6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43157">
            <a:off x="7986948" y="2469288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67880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0570054-87B5-46E8-9926-380E45FD765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194" y="1139375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441678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5DD1035-4CF2-4D36-BF7C-9B34CF78B79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69779">
            <a:off x="3650471" y="1898664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25076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A4E09C-A5FD-40B5-B925-B79BF4AC03A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77990">
            <a:off x="734420" y="3560906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27647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E69012B-B976-4AA5-BB68-1452CD5B00B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6787">
            <a:off x="3254919" y="370927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00594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299C3D0-898F-45A3-B7C1-6E493C9CAA4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61353">
            <a:off x="1946018" y="5581184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55222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F5CA7F9-A8C0-4360-9334-6D29EBCE57C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423" y="2139807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18429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996257C-482E-46A2-98AC-26D61651588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306" y="1259711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2747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D7DD599-C5C8-42C1-BE3D-D61D3B8D109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01714">
            <a:off x="5114001" y="4531557"/>
            <a:ext cx="1056805" cy="77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12327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6095</TotalTime>
  <Words>144</Words>
  <Application>Microsoft Office PowerPoint</Application>
  <PresentationFormat>On-screen Show (4:3)</PresentationFormat>
  <Paragraphs>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Arial Narrow</vt:lpstr>
      <vt:lpstr>Calibri</vt:lpstr>
      <vt:lpstr>Calibri Light</vt:lpstr>
      <vt:lpstr>Coiny 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©elsa support</dc:title>
  <dc:creator>bryan palphreyman</dc:creator>
  <cp:lastModifiedBy>A Thompson</cp:lastModifiedBy>
  <cp:revision>76</cp:revision>
  <dcterms:created xsi:type="dcterms:W3CDTF">2017-08-25T19:20:03Z</dcterms:created>
  <dcterms:modified xsi:type="dcterms:W3CDTF">2020-05-07T16:59:56Z</dcterms:modified>
</cp:coreProperties>
</file>