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41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957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38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01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471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4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105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9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63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8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854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6895F-60CD-4F4F-8BFF-6F06A0B5843E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744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48000" y="2982724"/>
            <a:ext cx="6096000" cy="8925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6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LO: To retell the Judeo-Christian creation story</a:t>
            </a:r>
          </a:p>
        </p:txBody>
      </p:sp>
    </p:spTree>
    <p:extLst>
      <p:ext uri="{BB962C8B-B14F-4D97-AF65-F5344CB8AC3E}">
        <p14:creationId xmlns:p14="http://schemas.microsoft.com/office/powerpoint/2010/main" val="3950283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025" y="452437"/>
            <a:ext cx="7981950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159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48000" y="797511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What are the important books called in Judaism and Christianity?</a:t>
            </a:r>
          </a:p>
          <a:p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This is where we will get their stories from</a:t>
            </a:r>
          </a:p>
        </p:txBody>
      </p:sp>
    </p:spTree>
    <p:extLst>
      <p:ext uri="{BB962C8B-B14F-4D97-AF65-F5344CB8AC3E}">
        <p14:creationId xmlns:p14="http://schemas.microsoft.com/office/powerpoint/2010/main" val="1090039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0319" y="3244334"/>
            <a:ext cx="4971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https://www.youtube.com/watch?v=ak06MSETeo4</a:t>
            </a:r>
          </a:p>
        </p:txBody>
      </p:sp>
    </p:spTree>
    <p:extLst>
      <p:ext uri="{BB962C8B-B14F-4D97-AF65-F5344CB8AC3E}">
        <p14:creationId xmlns:p14="http://schemas.microsoft.com/office/powerpoint/2010/main" val="4125623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987" y="1266825"/>
            <a:ext cx="8582025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63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31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Shottermill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Birmingham</dc:creator>
  <cp:lastModifiedBy>S Birmingham</cp:lastModifiedBy>
  <cp:revision>8</cp:revision>
  <dcterms:created xsi:type="dcterms:W3CDTF">2020-06-01T09:41:54Z</dcterms:created>
  <dcterms:modified xsi:type="dcterms:W3CDTF">2020-06-01T10:32:21Z</dcterms:modified>
</cp:coreProperties>
</file>